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16D9-4448-43C9-90A2-5E935160B9D4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67E3-0DE8-405A-8068-DBFC3830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_otS3nfTPAhWf0YMKHVDsC08QjRwIBw&amp;url=https://www.pinterest.com/kellpeterson771/paint/&amp;bvm=bv.136593572,d.amc&amp;psig=AFQjCNHstkopYYmBrU29UZ6Qf3JYvsLbNw&amp;ust=147742546338482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source=images&amp;cd=&amp;cad=rja&amp;uact=8&amp;ved=0ahUKEwiugITUpfTPAhVD5IMKHVu7DXAQjRwIBw&amp;url=http://beefambassador.com/2015/01/&amp;bvm=bv.136593572,d.amc&amp;psig=AFQjCNFHt8vuiGtbz7nA8zyV_au1H4BD1Q&amp;ust=1477427798011117" TargetMode="External"/><Relationship Id="rId7" Type="http://schemas.openxmlformats.org/officeDocument/2006/relationships/hyperlink" Target="http://www.google.com/url?sa=i&amp;rct=j&amp;q=&amp;esrc=s&amp;source=images&amp;cd=&amp;cad=rja&amp;uact=8&amp;ved=0ahUKEwi_r96CpvTPAhWl24MKHX9bDOgQjRwIBw&amp;url=http://flickrhivemind.net/Tags/creep,sheep/Interesting&amp;bvm=bv.136593572,d.amc&amp;psig=AFQjCNFPRfhY4KfQTkFyM5CZeZdA7wDSug&amp;ust=147742789579412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source=images&amp;cd=&amp;cad=rja&amp;uact=8&amp;ved=0ahUKEwia0JXtpfTPAhXh6YMKHb_RBQwQjRwIBw&amp;url=http://www.ilcorn.org/media/daily-update/article/2016/03/fine-tuning-corn-grind-in-hog-diets-means-better-efficiency&amp;bvm=bv.136593572,d.amc&amp;psig=AFQjCNFH7_YkwziAKMhhLD_xeS0TruY9IQ&amp;ust=1477427850163032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IsoPlpvTPAhUM6YMKHRyJC1sQjRwIBw&amp;url=http://4h.unl.edu/kernels-of-knowledge/unit-1/learning-activity-2-life-cycle-of-corn&amp;bvm=bv.136593572,d.amc&amp;psig=AFQjCNGORjhQT3dXsaVc5gz2Hfaz1GcbDw&amp;ust=147742811835004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kar.pbslearningmedia.org/resource/tdc02.sci.life.colt.plantsgrow/from-seed-to-flow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w3t3Jn_TPAhXlx4MKHfCHAgkQjRwIBw&amp;url=http://www.slideshare.net/MMoiraWhitehouse/parts-of-a-plant-power-point&amp;psig=AFQjCNEe5RxWy9m18GibWPCA7JdafU4W7g&amp;ust=147742152177764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Mue_joPTPAhXk7YMKHcJ6ASoQjRwIBw&amp;url=http://www.123rf.com/photo_12037761_sowing-seed.html&amp;bvm=bv.136593572,d.amc&amp;psig=AFQjCNG4gWwFQdes__EjSdtud6hEeUY-Yg&amp;ust=14774264841958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-kPOHofTPAhXi7oMKHevrBMwQjRwIBw&amp;url=http://cornandsoybeandigest.com/seed/seed-science-seed-germination&amp;bvm=bv.136593572,d.amc&amp;psig=AFQjCNG4gWwFQdes__EjSdtud6hEeUY-Yg&amp;ust=14774264841958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g5KzxofTPAhUh1oMKHTquD5UQjRwIBw&amp;url=http://www.shutterstock.com/video/clip-10299896-stock-footage-growing-young-green-maize-corn-seedling-sprouts-in-cultivated-agricultural-farm-field.html&amp;bvm=bv.136593572,d.amc&amp;psig=AFQjCNFuXcKWekPBmme27M-voE5Nhlfxjw&amp;ust=147742678539375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dgu6Do_TPAhUn44MKHVuTC3YQjRwIBw&amp;url=https://commons.wikimedia.org/wiki/File:Corn_tassels.png&amp;bvm=bv.136593572,d.amc&amp;psig=AFQjCNFPhVxmM0ca3w5Xy9eNYXZbXJMAcQ&amp;ust=147742710534780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HzNDApPTPAhXqx4MKHQuRDjYQjRwIBw&amp;url=http://dallas.culturemap.com/news/restaurants-bars/07-06-14-corn-texas-farmer-diaries&amp;bvm=bv.136593572,d.amc&amp;psig=AFQjCNHpY5QOQI9gzqNYxC3CnAXn1j0L9A&amp;ust=147742748687382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M6bKipfTPAhUo_IMKHXWJDPYQjRwIBw&amp;url=http://www.cnn.com/2012/08/13/opinion/roberts-crops-climate/&amp;bvm=bv.136593572,d.amc&amp;psig=AFQjCNHTMMlUMmWB0zvPSwkjivCs120efA&amp;ust=147742771076260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arm field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Growing of a Seed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954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Corn Growth Cycle and Foldable Activity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343400"/>
            <a:ext cx="838200" cy="2057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038600"/>
            <a:ext cx="8382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6380018"/>
            <a:ext cx="6019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6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7" name="SessionResponseData" hidden="1"/>
          <p:cNvSpPr txBox="1"/>
          <p:nvPr/>
        </p:nvSpPr>
        <p:spPr>
          <a:xfrm>
            <a:off x="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8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6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ows eating cor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905"/>
            <a:ext cx="251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igs eating cor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080906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heep eating cor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80906"/>
            <a:ext cx="2514600" cy="37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955" y="1066800"/>
            <a:ext cx="7724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Soon, they’ll be munching!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8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go through the cycle, please draw what you see to help you remember how corn plants grow!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orn growth cyc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579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2590800"/>
            <a:ext cx="1524000" cy="1447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57200"/>
            <a:ext cx="1652876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5478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87" y="4724401"/>
            <a:ext cx="154781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8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6326" r="42216" b="21626"/>
          <a:stretch/>
        </p:blipFill>
        <p:spPr bwMode="auto">
          <a:xfrm>
            <a:off x="381000" y="-20618"/>
            <a:ext cx="8391177" cy="687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5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Seed to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Video </a:t>
            </a:r>
            <a:r>
              <a:rPr lang="en-US" dirty="0" smtClean="0"/>
              <a:t>(click on link below and watch how a seed grows)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://wkar.pbslearningmedia.org/resource/tdc02.sci.life.colt.plantsgrow/from-seed-to-flower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Discuss similarities and differences on plants and animals</a:t>
            </a:r>
          </a:p>
          <a:p>
            <a:r>
              <a:rPr lang="en-US" dirty="0" smtClean="0"/>
              <a:t>Read poem on the next slides and talk about plant growth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1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rn growth stages for k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8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rn seed in di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"/>
            <a:ext cx="5232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starts with a seed,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boy! Yes indeed!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7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rn seed in di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381000"/>
            <a:ext cx="56818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As the roots start to grow, </a:t>
            </a:r>
          </a:p>
          <a:p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s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tand back; let her go. </a:t>
            </a:r>
            <a:endParaRPr lang="en-US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0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corn sprou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0296" y="0"/>
            <a:ext cx="58037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the seed starts to </a:t>
            </a:r>
          </a:p>
          <a:p>
            <a:pPr algn="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prout, farmers dance, </a:t>
            </a:r>
          </a:p>
          <a:p>
            <a:pPr algn="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cream and shout!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1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corn tass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7615" y="4953000"/>
            <a:ext cx="6994928" cy="156966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It’s bigger by the day</a:t>
            </a:r>
          </a:p>
          <a:p>
            <a:pPr algn="ctr"/>
            <a:r>
              <a:rPr lang="en-US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tassels start to stay</a:t>
            </a:r>
            <a:endParaRPr lang="en-US" sz="48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orn ears grow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1450"/>
            <a:ext cx="5706434" cy="144655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harvest time near, </a:t>
            </a:r>
          </a:p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e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ars will appear.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4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brown corn stalk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86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77" y="0"/>
            <a:ext cx="8913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when the leaves start crunching…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148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Growing of a Seed</vt:lpstr>
      <vt:lpstr>From Seed to Flower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Growing of a Seed</dc:title>
  <dc:creator>Kelbie Stout</dc:creator>
  <cp:lastModifiedBy>Emily Crambell</cp:lastModifiedBy>
  <cp:revision>25</cp:revision>
  <dcterms:created xsi:type="dcterms:W3CDTF">2016-10-24T19:56:04Z</dcterms:created>
  <dcterms:modified xsi:type="dcterms:W3CDTF">2020-06-20T01:38:07Z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a38beb95fd4d42c4baf14c11dc533542</vt:lpwstr>
  </property>
  <property fmtid="{D5CDD505-2E9C-101B-9397-08002B2CF9AE}" pid="3" name="SlidesCount">
    <vt:lpwstr>13</vt:lpwstr>
  </property>
</Properties>
</file>